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C665-01E1-41C6-80E8-7E4FAADE7F39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D103-70F6-4D36-A9CF-C5F024EF2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7E26-EAF0-4A60-99F9-0B26406E8D51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12D6-5B7D-48A7-90E2-C87DD9A4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8F1D-5CD2-42CE-9375-53CB5DA28198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DD67-441E-42F5-911A-29699FF3A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A3314-816F-4196-B1AD-406DCD73F012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C6D8-9BF4-4746-9765-B3AD7C33A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E702-90EB-46C7-BE36-17350F020C25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0BEE-3FED-40C9-ACEF-B78633CB8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8FFD-2DAB-49DF-B84F-F57531B8C080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D065-4023-46A7-827A-9D56DD239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D50E-7981-4644-A8AE-D9AB90E48817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23FF-3F3F-46FC-8324-469A0889C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C160-E0FD-403D-A167-627C8B998646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9197-923E-4466-9E08-07C7C5517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7B99-F505-444A-81CE-7697F4D3E8FC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1BF8-50C9-41D1-9981-BFD69BF67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3475-6C46-4EB3-9899-BF54127C6782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F36D-5687-4C6D-80CA-8E8B31352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DC41-B27E-4298-9770-5CE8DDB40DA9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AC38-EE70-4AFA-AEAE-48B04ED2F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2850FE-343D-45C9-AF56-5F323059257E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F190D-18AF-4E82-A371-3A506B471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1364-768x5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237648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epositphotos_53083611-stock-illustration-elephant-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04813"/>
            <a:ext cx="259238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88-886859_cartoon-ladybird-the-fence-cart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989138"/>
            <a:ext cx="31289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ubli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149725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64919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4149725"/>
            <a:ext cx="24098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img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bursa.com/uploads/to/toys-donations-39667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3350"/>
            <a:ext cx="8785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1mt_nyj-z7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7691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401050" cy="57689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9458" name="Picture 2" descr="http://www.intel-kids.ru/published/publicdata/INTELKIDSDB/attachments/SC/products_pictures/6295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40719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bebymir.com.ua/files/uploads/_i7aa97d19bh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0350"/>
            <a:ext cx="40719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http://www.grodnotourinvest.by/ru/files/megacat/image/1043/651/14134645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713788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500_F_42172600_2vhm7Sc6XliehRszun1iqtX2CNosHby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88913"/>
            <a:ext cx="5284788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0_916fd_de7fc50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20150" cy="640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WIP</dc:creator>
  <cp:lastModifiedBy>Света</cp:lastModifiedBy>
  <cp:revision>18</cp:revision>
  <dcterms:created xsi:type="dcterms:W3CDTF">2014-10-22T07:38:46Z</dcterms:created>
  <dcterms:modified xsi:type="dcterms:W3CDTF">2019-10-15T01:17:42Z</dcterms:modified>
</cp:coreProperties>
</file>